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6576000" cy="26517600"/>
  <p:notesSz cx="6858000" cy="9144000"/>
  <p:defaultTextStyle>
    <a:defPPr>
      <a:defRPr lang="en-US"/>
    </a:defPPr>
    <a:lvl1pPr marL="0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1pPr>
    <a:lvl2pPr marL="648023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2pPr>
    <a:lvl3pPr marL="1296046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3pPr>
    <a:lvl4pPr marL="1944069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4pPr>
    <a:lvl5pPr marL="2592091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5pPr>
    <a:lvl6pPr marL="3240106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6pPr>
    <a:lvl7pPr marL="3888130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7pPr>
    <a:lvl8pPr marL="4536152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8pPr>
    <a:lvl9pPr marL="5184175" algn="l" defTabSz="648023" rtl="0" eaLnBrk="1" latinLnBrk="0" hangingPunct="1">
      <a:defRPr sz="25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13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339804"/>
            <a:ext cx="31089600" cy="9232053"/>
          </a:xfrm>
        </p:spPr>
        <p:txBody>
          <a:bodyPr anchor="b"/>
          <a:lstStyle>
            <a:lvl1pPr algn="ctr">
              <a:defRPr sz="2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3927880"/>
            <a:ext cx="27432000" cy="6402280"/>
          </a:xfrm>
        </p:spPr>
        <p:txBody>
          <a:bodyPr/>
          <a:lstStyle>
            <a:lvl1pPr marL="0" indent="0" algn="ctr">
              <a:buNone/>
              <a:defRPr sz="9280"/>
            </a:lvl1pPr>
            <a:lvl2pPr marL="1767855" indent="0" algn="ctr">
              <a:buNone/>
              <a:defRPr sz="7733"/>
            </a:lvl2pPr>
            <a:lvl3pPr marL="3535710" indent="0" algn="ctr">
              <a:buNone/>
              <a:defRPr sz="6960"/>
            </a:lvl3pPr>
            <a:lvl4pPr marL="5303566" indent="0" algn="ctr">
              <a:buNone/>
              <a:defRPr sz="6187"/>
            </a:lvl4pPr>
            <a:lvl5pPr marL="7071421" indent="0" algn="ctr">
              <a:buNone/>
              <a:defRPr sz="6187"/>
            </a:lvl5pPr>
            <a:lvl6pPr marL="8839276" indent="0" algn="ctr">
              <a:buNone/>
              <a:defRPr sz="6187"/>
            </a:lvl6pPr>
            <a:lvl7pPr marL="10607131" indent="0" algn="ctr">
              <a:buNone/>
              <a:defRPr sz="6187"/>
            </a:lvl7pPr>
            <a:lvl8pPr marL="12374987" indent="0" algn="ctr">
              <a:buNone/>
              <a:defRPr sz="6187"/>
            </a:lvl8pPr>
            <a:lvl9pPr marL="14142842" indent="0" algn="ctr">
              <a:buNone/>
              <a:defRPr sz="618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8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6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411817"/>
            <a:ext cx="7886700" cy="224724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411817"/>
            <a:ext cx="23202900" cy="224724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4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610993"/>
            <a:ext cx="31546800" cy="11030583"/>
          </a:xfrm>
        </p:spPr>
        <p:txBody>
          <a:bodyPr anchor="b"/>
          <a:lstStyle>
            <a:lvl1pPr>
              <a:defRPr sz="2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7745929"/>
            <a:ext cx="31546800" cy="5800723"/>
          </a:xfrm>
        </p:spPr>
        <p:txBody>
          <a:bodyPr/>
          <a:lstStyle>
            <a:lvl1pPr marL="0" indent="0">
              <a:buNone/>
              <a:defRPr sz="9280">
                <a:solidFill>
                  <a:schemeClr val="tx1"/>
                </a:solidFill>
              </a:defRPr>
            </a:lvl1pPr>
            <a:lvl2pPr marL="1767855" indent="0">
              <a:buNone/>
              <a:defRPr sz="7733">
                <a:solidFill>
                  <a:schemeClr val="tx1">
                    <a:tint val="75000"/>
                  </a:schemeClr>
                </a:solidFill>
              </a:defRPr>
            </a:lvl2pPr>
            <a:lvl3pPr marL="3535710" indent="0">
              <a:buNone/>
              <a:defRPr sz="6960">
                <a:solidFill>
                  <a:schemeClr val="tx1">
                    <a:tint val="75000"/>
                  </a:schemeClr>
                </a:solidFill>
              </a:defRPr>
            </a:lvl3pPr>
            <a:lvl4pPr marL="5303566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4pPr>
            <a:lvl5pPr marL="7071421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5pPr>
            <a:lvl6pPr marL="8839276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6pPr>
            <a:lvl7pPr marL="10607131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7pPr>
            <a:lvl8pPr marL="12374987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8pPr>
            <a:lvl9pPr marL="14142842" indent="0">
              <a:buNone/>
              <a:defRPr sz="61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2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059083"/>
            <a:ext cx="15544800" cy="168251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059083"/>
            <a:ext cx="15544800" cy="168251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8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411823"/>
            <a:ext cx="31546800" cy="51255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500497"/>
            <a:ext cx="15473360" cy="3185793"/>
          </a:xfrm>
        </p:spPr>
        <p:txBody>
          <a:bodyPr anchor="b"/>
          <a:lstStyle>
            <a:lvl1pPr marL="0" indent="0">
              <a:buNone/>
              <a:defRPr sz="9280" b="1"/>
            </a:lvl1pPr>
            <a:lvl2pPr marL="1767855" indent="0">
              <a:buNone/>
              <a:defRPr sz="7733" b="1"/>
            </a:lvl2pPr>
            <a:lvl3pPr marL="3535710" indent="0">
              <a:buNone/>
              <a:defRPr sz="6960" b="1"/>
            </a:lvl3pPr>
            <a:lvl4pPr marL="5303566" indent="0">
              <a:buNone/>
              <a:defRPr sz="6187" b="1"/>
            </a:lvl4pPr>
            <a:lvl5pPr marL="7071421" indent="0">
              <a:buNone/>
              <a:defRPr sz="6187" b="1"/>
            </a:lvl5pPr>
            <a:lvl6pPr marL="8839276" indent="0">
              <a:buNone/>
              <a:defRPr sz="6187" b="1"/>
            </a:lvl6pPr>
            <a:lvl7pPr marL="10607131" indent="0">
              <a:buNone/>
              <a:defRPr sz="6187" b="1"/>
            </a:lvl7pPr>
            <a:lvl8pPr marL="12374987" indent="0">
              <a:buNone/>
              <a:defRPr sz="6187" b="1"/>
            </a:lvl8pPr>
            <a:lvl9pPr marL="14142842" indent="0">
              <a:buNone/>
              <a:defRPr sz="618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9686290"/>
            <a:ext cx="15473360" cy="142470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500497"/>
            <a:ext cx="15549564" cy="3185793"/>
          </a:xfrm>
        </p:spPr>
        <p:txBody>
          <a:bodyPr anchor="b"/>
          <a:lstStyle>
            <a:lvl1pPr marL="0" indent="0">
              <a:buNone/>
              <a:defRPr sz="9280" b="1"/>
            </a:lvl1pPr>
            <a:lvl2pPr marL="1767855" indent="0">
              <a:buNone/>
              <a:defRPr sz="7733" b="1"/>
            </a:lvl2pPr>
            <a:lvl3pPr marL="3535710" indent="0">
              <a:buNone/>
              <a:defRPr sz="6960" b="1"/>
            </a:lvl3pPr>
            <a:lvl4pPr marL="5303566" indent="0">
              <a:buNone/>
              <a:defRPr sz="6187" b="1"/>
            </a:lvl4pPr>
            <a:lvl5pPr marL="7071421" indent="0">
              <a:buNone/>
              <a:defRPr sz="6187" b="1"/>
            </a:lvl5pPr>
            <a:lvl6pPr marL="8839276" indent="0">
              <a:buNone/>
              <a:defRPr sz="6187" b="1"/>
            </a:lvl6pPr>
            <a:lvl7pPr marL="10607131" indent="0">
              <a:buNone/>
              <a:defRPr sz="6187" b="1"/>
            </a:lvl7pPr>
            <a:lvl8pPr marL="12374987" indent="0">
              <a:buNone/>
              <a:defRPr sz="6187" b="1"/>
            </a:lvl8pPr>
            <a:lvl9pPr marL="14142842" indent="0">
              <a:buNone/>
              <a:defRPr sz="618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9686290"/>
            <a:ext cx="15549564" cy="142470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3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67840"/>
            <a:ext cx="11796712" cy="6187440"/>
          </a:xfrm>
        </p:spPr>
        <p:txBody>
          <a:bodyPr anchor="b"/>
          <a:lstStyle>
            <a:lvl1pPr>
              <a:defRPr sz="123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818049"/>
            <a:ext cx="18516600" cy="18844683"/>
          </a:xfrm>
        </p:spPr>
        <p:txBody>
          <a:bodyPr/>
          <a:lstStyle>
            <a:lvl1pPr>
              <a:defRPr sz="12373"/>
            </a:lvl1pPr>
            <a:lvl2pPr>
              <a:defRPr sz="10827"/>
            </a:lvl2pPr>
            <a:lvl3pPr>
              <a:defRPr sz="9280"/>
            </a:lvl3pPr>
            <a:lvl4pPr>
              <a:defRPr sz="7733"/>
            </a:lvl4pPr>
            <a:lvl5pPr>
              <a:defRPr sz="7733"/>
            </a:lvl5pPr>
            <a:lvl6pPr>
              <a:defRPr sz="7733"/>
            </a:lvl6pPr>
            <a:lvl7pPr>
              <a:defRPr sz="7733"/>
            </a:lvl7pPr>
            <a:lvl8pPr>
              <a:defRPr sz="7733"/>
            </a:lvl8pPr>
            <a:lvl9pPr>
              <a:defRPr sz="77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955280"/>
            <a:ext cx="11796712" cy="14738140"/>
          </a:xfrm>
        </p:spPr>
        <p:txBody>
          <a:bodyPr/>
          <a:lstStyle>
            <a:lvl1pPr marL="0" indent="0">
              <a:buNone/>
              <a:defRPr sz="6187"/>
            </a:lvl1pPr>
            <a:lvl2pPr marL="1767855" indent="0">
              <a:buNone/>
              <a:defRPr sz="5413"/>
            </a:lvl2pPr>
            <a:lvl3pPr marL="3535710" indent="0">
              <a:buNone/>
              <a:defRPr sz="4640"/>
            </a:lvl3pPr>
            <a:lvl4pPr marL="5303566" indent="0">
              <a:buNone/>
              <a:defRPr sz="3867"/>
            </a:lvl4pPr>
            <a:lvl5pPr marL="7071421" indent="0">
              <a:buNone/>
              <a:defRPr sz="3867"/>
            </a:lvl5pPr>
            <a:lvl6pPr marL="8839276" indent="0">
              <a:buNone/>
              <a:defRPr sz="3867"/>
            </a:lvl6pPr>
            <a:lvl7pPr marL="10607131" indent="0">
              <a:buNone/>
              <a:defRPr sz="3867"/>
            </a:lvl7pPr>
            <a:lvl8pPr marL="12374987" indent="0">
              <a:buNone/>
              <a:defRPr sz="3867"/>
            </a:lvl8pPr>
            <a:lvl9pPr marL="14142842" indent="0">
              <a:buNone/>
              <a:defRPr sz="3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67840"/>
            <a:ext cx="11796712" cy="6187440"/>
          </a:xfrm>
        </p:spPr>
        <p:txBody>
          <a:bodyPr anchor="b"/>
          <a:lstStyle>
            <a:lvl1pPr>
              <a:defRPr sz="123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818049"/>
            <a:ext cx="18516600" cy="18844683"/>
          </a:xfrm>
        </p:spPr>
        <p:txBody>
          <a:bodyPr anchor="t"/>
          <a:lstStyle>
            <a:lvl1pPr marL="0" indent="0">
              <a:buNone/>
              <a:defRPr sz="12373"/>
            </a:lvl1pPr>
            <a:lvl2pPr marL="1767855" indent="0">
              <a:buNone/>
              <a:defRPr sz="10827"/>
            </a:lvl2pPr>
            <a:lvl3pPr marL="3535710" indent="0">
              <a:buNone/>
              <a:defRPr sz="9280"/>
            </a:lvl3pPr>
            <a:lvl4pPr marL="5303566" indent="0">
              <a:buNone/>
              <a:defRPr sz="7733"/>
            </a:lvl4pPr>
            <a:lvl5pPr marL="7071421" indent="0">
              <a:buNone/>
              <a:defRPr sz="7733"/>
            </a:lvl5pPr>
            <a:lvl6pPr marL="8839276" indent="0">
              <a:buNone/>
              <a:defRPr sz="7733"/>
            </a:lvl6pPr>
            <a:lvl7pPr marL="10607131" indent="0">
              <a:buNone/>
              <a:defRPr sz="7733"/>
            </a:lvl7pPr>
            <a:lvl8pPr marL="12374987" indent="0">
              <a:buNone/>
              <a:defRPr sz="7733"/>
            </a:lvl8pPr>
            <a:lvl9pPr marL="14142842" indent="0">
              <a:buNone/>
              <a:defRPr sz="77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955280"/>
            <a:ext cx="11796712" cy="14738140"/>
          </a:xfrm>
        </p:spPr>
        <p:txBody>
          <a:bodyPr/>
          <a:lstStyle>
            <a:lvl1pPr marL="0" indent="0">
              <a:buNone/>
              <a:defRPr sz="6187"/>
            </a:lvl1pPr>
            <a:lvl2pPr marL="1767855" indent="0">
              <a:buNone/>
              <a:defRPr sz="5413"/>
            </a:lvl2pPr>
            <a:lvl3pPr marL="3535710" indent="0">
              <a:buNone/>
              <a:defRPr sz="4640"/>
            </a:lvl3pPr>
            <a:lvl4pPr marL="5303566" indent="0">
              <a:buNone/>
              <a:defRPr sz="3867"/>
            </a:lvl4pPr>
            <a:lvl5pPr marL="7071421" indent="0">
              <a:buNone/>
              <a:defRPr sz="3867"/>
            </a:lvl5pPr>
            <a:lvl6pPr marL="8839276" indent="0">
              <a:buNone/>
              <a:defRPr sz="3867"/>
            </a:lvl6pPr>
            <a:lvl7pPr marL="10607131" indent="0">
              <a:buNone/>
              <a:defRPr sz="3867"/>
            </a:lvl7pPr>
            <a:lvl8pPr marL="12374987" indent="0">
              <a:buNone/>
              <a:defRPr sz="3867"/>
            </a:lvl8pPr>
            <a:lvl9pPr marL="14142842" indent="0">
              <a:buNone/>
              <a:defRPr sz="3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3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411823"/>
            <a:ext cx="31546800" cy="5125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059083"/>
            <a:ext cx="31546800" cy="16825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4577892"/>
            <a:ext cx="8229600" cy="1411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8290-7E79-455A-B25E-3CEB184A679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4577892"/>
            <a:ext cx="12344400" cy="1411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4577892"/>
            <a:ext cx="8229600" cy="1411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17D56-CA27-4D58-8CCF-8E44801A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535710" rtl="0" eaLnBrk="1" latinLnBrk="0" hangingPunct="1">
        <a:lnSpc>
          <a:spcPct val="90000"/>
        </a:lnSpc>
        <a:spcBef>
          <a:spcPct val="0"/>
        </a:spcBef>
        <a:buNone/>
        <a:defRPr sz="170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3928" indent="-883928" algn="l" defTabSz="3535710" rtl="0" eaLnBrk="1" latinLnBrk="0" hangingPunct="1">
        <a:lnSpc>
          <a:spcPct val="90000"/>
        </a:lnSpc>
        <a:spcBef>
          <a:spcPts val="3867"/>
        </a:spcBef>
        <a:buFont typeface="Arial" panose="020B0604020202020204" pitchFamily="34" charset="0"/>
        <a:buChar char="•"/>
        <a:defRPr sz="10827" kern="1200">
          <a:solidFill>
            <a:schemeClr val="tx1"/>
          </a:solidFill>
          <a:latin typeface="+mn-lt"/>
          <a:ea typeface="+mn-ea"/>
          <a:cs typeface="+mn-cs"/>
        </a:defRPr>
      </a:lvl1pPr>
      <a:lvl2pPr marL="2651783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9280" kern="1200">
          <a:solidFill>
            <a:schemeClr val="tx1"/>
          </a:solidFill>
          <a:latin typeface="+mn-lt"/>
          <a:ea typeface="+mn-ea"/>
          <a:cs typeface="+mn-cs"/>
        </a:defRPr>
      </a:lvl2pPr>
      <a:lvl3pPr marL="4419638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7733" kern="1200">
          <a:solidFill>
            <a:schemeClr val="tx1"/>
          </a:solidFill>
          <a:latin typeface="+mn-lt"/>
          <a:ea typeface="+mn-ea"/>
          <a:cs typeface="+mn-cs"/>
        </a:defRPr>
      </a:lvl3pPr>
      <a:lvl4pPr marL="6187493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4pPr>
      <a:lvl5pPr marL="7955349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5pPr>
      <a:lvl6pPr marL="9723204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6pPr>
      <a:lvl7pPr marL="11491059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7pPr>
      <a:lvl8pPr marL="13258914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8pPr>
      <a:lvl9pPr marL="15026770" indent="-883928" algn="l" defTabSz="3535710" rtl="0" eaLnBrk="1" latinLnBrk="0" hangingPunct="1">
        <a:lnSpc>
          <a:spcPct val="90000"/>
        </a:lnSpc>
        <a:spcBef>
          <a:spcPts val="1933"/>
        </a:spcBef>
        <a:buFont typeface="Arial" panose="020B0604020202020204" pitchFamily="34" charset="0"/>
        <a:buChar char="•"/>
        <a:defRPr sz="6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1pPr>
      <a:lvl2pPr marL="1767855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2pPr>
      <a:lvl3pPr marL="3535710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3pPr>
      <a:lvl4pPr marL="5303566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4pPr>
      <a:lvl5pPr marL="7071421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5pPr>
      <a:lvl6pPr marL="8839276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131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7pPr>
      <a:lvl8pPr marL="12374987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8pPr>
      <a:lvl9pPr marL="14142842" algn="l" defTabSz="3535710" rtl="0" eaLnBrk="1" latinLnBrk="0" hangingPunct="1">
        <a:defRPr sz="6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304" y="-48206"/>
            <a:ext cx="37195878" cy="265658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1FB9BD7-D185-50EB-A033-3168F04C7BC3}"/>
              </a:ext>
            </a:extLst>
          </p:cNvPr>
          <p:cNvSpPr txBox="1"/>
          <p:nvPr/>
        </p:nvSpPr>
        <p:spPr>
          <a:xfrm>
            <a:off x="5997372" y="790894"/>
            <a:ext cx="11862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روش اجرای طرح: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13110BE-7627-21AA-54A9-EEC707A4FF50}"/>
              </a:ext>
            </a:extLst>
          </p:cNvPr>
          <p:cNvSpPr txBox="1"/>
          <p:nvPr/>
        </p:nvSpPr>
        <p:spPr>
          <a:xfrm>
            <a:off x="23872909" y="13491974"/>
            <a:ext cx="11862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مقدمه: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AE2681A-B016-B20B-0187-8298EF4DE2BE}"/>
              </a:ext>
            </a:extLst>
          </p:cNvPr>
          <p:cNvSpPr txBox="1"/>
          <p:nvPr/>
        </p:nvSpPr>
        <p:spPr>
          <a:xfrm>
            <a:off x="23872909" y="21572417"/>
            <a:ext cx="11862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تجزیه و تحلیل: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21F63E9-B9CC-BDBA-8F7C-644CF44E803E}"/>
              </a:ext>
            </a:extLst>
          </p:cNvPr>
          <p:cNvSpPr txBox="1"/>
          <p:nvPr/>
        </p:nvSpPr>
        <p:spPr>
          <a:xfrm>
            <a:off x="23872909" y="6128697"/>
            <a:ext cx="11862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چکیده: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B39576F-39D8-766D-A3EC-AA9E017AD75C}"/>
              </a:ext>
            </a:extLst>
          </p:cNvPr>
          <p:cNvSpPr txBox="1"/>
          <p:nvPr/>
        </p:nvSpPr>
        <p:spPr>
          <a:xfrm>
            <a:off x="4786603" y="9166940"/>
            <a:ext cx="9784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نتایج: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E0A70BF-3280-AA04-776A-02699C930939}"/>
              </a:ext>
            </a:extLst>
          </p:cNvPr>
          <p:cNvSpPr txBox="1"/>
          <p:nvPr/>
        </p:nvSpPr>
        <p:spPr>
          <a:xfrm>
            <a:off x="8321472" y="13611869"/>
            <a:ext cx="8290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                                  پیشنهادات و راهکارها:</a:t>
            </a:r>
            <a:r>
              <a:rPr lang="en-US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 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1565393-532D-93F0-9823-1B6C6FA9F5C9}"/>
              </a:ext>
            </a:extLst>
          </p:cNvPr>
          <p:cNvSpPr txBox="1"/>
          <p:nvPr/>
        </p:nvSpPr>
        <p:spPr>
          <a:xfrm>
            <a:off x="5860241" y="21649231"/>
            <a:ext cx="11999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منابع:</a:t>
            </a:r>
            <a:endParaRPr lang="en-US" sz="4800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69725" y="465230"/>
            <a:ext cx="7363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fa-IR" sz="5400" b="1" dirty="0" smtClean="0">
                <a:solidFill>
                  <a:schemeClr val="bg1"/>
                </a:solidFill>
                <a:cs typeface="B Yekan" panose="00000400000000000000" pitchFamily="2" charset="-78"/>
              </a:rPr>
              <a:t>سایز54  و فونت </a:t>
            </a:r>
            <a:r>
              <a:rPr lang="en-US" sz="5400" b="1" dirty="0" smtClean="0">
                <a:solidFill>
                  <a:schemeClr val="bg1"/>
                </a:solidFill>
                <a:cs typeface="B Yekan" panose="00000400000000000000" pitchFamily="2" charset="-78"/>
              </a:rPr>
              <a:t>B </a:t>
            </a:r>
            <a:r>
              <a:rPr lang="en-US" sz="5400" b="1" dirty="0" err="1" smtClean="0">
                <a:solidFill>
                  <a:schemeClr val="bg1"/>
                </a:solidFill>
                <a:cs typeface="B Yekan" panose="00000400000000000000" pitchFamily="2" charset="-78"/>
              </a:rPr>
              <a:t>Yekan</a:t>
            </a:r>
            <a:endParaRPr lang="en-US" sz="5400" b="1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312715" y="1733385"/>
            <a:ext cx="3257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5400" b="1" dirty="0" smtClean="0">
                <a:solidFill>
                  <a:schemeClr val="bg1"/>
                </a:solidFill>
                <a:cs typeface="B Yekan" panose="00000400000000000000" pitchFamily="2" charset="-78"/>
              </a:rPr>
              <a:t>سرکار خانم 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470600" y="7077795"/>
            <a:ext cx="4264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latin typeface="Myriad Arabic" panose="01010101010101010101" pitchFamily="50" charset="-78"/>
                <a:cs typeface="Myriad Arabic" panose="01010101010101010101" pitchFamily="50" charset="-78"/>
              </a:rPr>
              <a:t>سایز 40</a:t>
            </a:r>
          </a:p>
          <a:p>
            <a:pPr algn="r" rtl="1"/>
            <a:r>
              <a:rPr lang="fa-IR" sz="4000" b="1" dirty="0" smtClean="0">
                <a:latin typeface="Myriad Arabic" panose="01010101010101010101" pitchFamily="50" charset="-78"/>
                <a:cs typeface="Myriad Arabic" panose="01010101010101010101" pitchFamily="50" charset="-78"/>
              </a:rPr>
              <a:t>فونت </a:t>
            </a:r>
            <a:r>
              <a:rPr lang="en-US" sz="4000" b="1" dirty="0">
                <a:latin typeface="Myriad Arabic" panose="01010101010101010101" pitchFamily="50" charset="-78"/>
                <a:cs typeface="Myriad Arabic" panose="01010101010101010101" pitchFamily="50" charset="-78"/>
              </a:rPr>
              <a:t>Myriad </a:t>
            </a:r>
            <a:r>
              <a:rPr lang="en-US" sz="4000" b="1" dirty="0" smtClean="0">
                <a:latin typeface="Myriad Arabic" panose="01010101010101010101" pitchFamily="50" charset="-78"/>
                <a:cs typeface="Myriad Arabic" panose="01010101010101010101" pitchFamily="50" charset="-78"/>
              </a:rPr>
              <a:t>Arabic</a:t>
            </a:r>
            <a:endParaRPr lang="fa-IR" sz="4000" b="1" dirty="0" smtClean="0">
              <a:latin typeface="Myriad Arabic" panose="01010101010101010101" pitchFamily="50" charset="-78"/>
              <a:cs typeface="Myriad Arabic" panose="01010101010101010101" pitchFamily="50" charset="-78"/>
            </a:endParaRPr>
          </a:p>
          <a:p>
            <a:pPr algn="r" rtl="1"/>
            <a:r>
              <a:rPr lang="fa-IR" sz="4000" b="1" dirty="0" smtClean="0">
                <a:latin typeface="Myriad Arabic" panose="01010101010101010101" pitchFamily="50" charset="-78"/>
                <a:cs typeface="Myriad Arabic" panose="01010101010101010101" pitchFamily="50" charset="-78"/>
              </a:rPr>
              <a:t> </a:t>
            </a:r>
            <a:endParaRPr lang="en-US" sz="4000" b="1" dirty="0">
              <a:latin typeface="Myriad Arabic" panose="01010101010101010101" pitchFamily="50" charset="-78"/>
              <a:cs typeface="Myriad Arabic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402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34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Yekan</vt:lpstr>
      <vt:lpstr>Calibri</vt:lpstr>
      <vt:lpstr>Calibri Light</vt:lpstr>
      <vt:lpstr>Myriad Arabic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پروژه: دبیر راهنما: پژوهشگران: کد پروژه:</dc:title>
  <dc:creator>Hironna Wada</dc:creator>
  <cp:lastModifiedBy>sabapc</cp:lastModifiedBy>
  <cp:revision>20</cp:revision>
  <dcterms:created xsi:type="dcterms:W3CDTF">2024-03-15T12:19:13Z</dcterms:created>
  <dcterms:modified xsi:type="dcterms:W3CDTF">2025-04-08T09:52:47Z</dcterms:modified>
</cp:coreProperties>
</file>